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79"/>
  </p:normalViewPr>
  <p:slideViewPr>
    <p:cSldViewPr snapToGrid="0" snapToObjects="1">
      <p:cViewPr varScale="1">
        <p:scale>
          <a:sx n="85" d="100"/>
          <a:sy n="8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72D1-1B1D-4E45-B17A-7CD4CEDEAFC4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D180-6C06-F645-A8B8-ED9E7D79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06" y="1135627"/>
            <a:ext cx="4201272" cy="4201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4" y="1169626"/>
            <a:ext cx="4618877" cy="4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kern="0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  <a:t>Trash Free Baltimore</a:t>
            </a:r>
            <a:br>
              <a:rPr lang="en-US" sz="2800" kern="0" dirty="0">
                <a:solidFill>
                  <a:srgbClr val="00206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400" kern="0" dirty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Implications of the Research</a:t>
            </a:r>
            <a:endParaRPr lang="en-US" sz="2800" kern="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5818" y="1417637"/>
            <a:ext cx="8229600" cy="4893221"/>
          </a:xfrm>
          <a:prstGeom prst="rect">
            <a:avLst/>
          </a:prstGeom>
          <a:solidFill>
            <a:srgbClr val="CCECFF">
              <a:alpha val="42745"/>
            </a:srgb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09538" lvl="1" indent="0">
              <a:spcBef>
                <a:spcPts val="1200"/>
              </a:spcBef>
              <a:buNone/>
            </a:pPr>
            <a:r>
              <a:rPr lang="en-US" b="1" u="sng" kern="0" dirty="0">
                <a:solidFill>
                  <a:srgbClr val="0070C0"/>
                </a:solidFill>
              </a:rPr>
              <a:t>Observations</a:t>
            </a:r>
          </a:p>
          <a:p>
            <a:pPr marL="5715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kern="0" dirty="0"/>
              <a:t>People and neighborhoods must believe in themselves to make this effort viable.</a:t>
            </a:r>
          </a:p>
          <a:p>
            <a:pPr marL="5715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kern="0" dirty="0"/>
              <a:t>Call people to aspire, but recognize and anchor the campaign in present day realities.</a:t>
            </a:r>
          </a:p>
          <a:p>
            <a:pPr marL="5715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kern="0" dirty="0"/>
              <a:t>Conquering litter is overwhelming for people. They need to band together with others.</a:t>
            </a:r>
          </a:p>
          <a:p>
            <a:pPr marL="5715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kern="0" dirty="0"/>
              <a:t>Recovery is a palpable motif that touches many people and can provide a campaign touchstone.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7102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3" y="3596838"/>
            <a:ext cx="6798833" cy="3261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72" y="0"/>
            <a:ext cx="6315856" cy="45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Lawson</dc:creator>
  <cp:lastModifiedBy>Julie Lawson</cp:lastModifiedBy>
  <cp:revision>2</cp:revision>
  <dcterms:created xsi:type="dcterms:W3CDTF">2017-05-17T02:19:59Z</dcterms:created>
  <dcterms:modified xsi:type="dcterms:W3CDTF">2017-05-17T02:27:13Z</dcterms:modified>
</cp:coreProperties>
</file>